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1"/>
  </p:notesMasterIdLst>
  <p:handoutMasterIdLst>
    <p:handoutMasterId r:id="rId12"/>
  </p:handoutMasterIdLst>
  <p:sldIdLst>
    <p:sldId id="258" r:id="rId2"/>
    <p:sldId id="274" r:id="rId3"/>
    <p:sldId id="264" r:id="rId4"/>
    <p:sldId id="269" r:id="rId5"/>
    <p:sldId id="270" r:id="rId6"/>
    <p:sldId id="271" r:id="rId7"/>
    <p:sldId id="272" r:id="rId8"/>
    <p:sldId id="273" r:id="rId9"/>
    <p:sldId id="267" r:id="rId10"/>
  </p:sldIdLst>
  <p:sldSz cx="9144000" cy="6858000" type="screen4x3"/>
  <p:notesSz cx="6858000" cy="9144000"/>
  <p:embeddedFontLst>
    <p:embeddedFont>
      <p:font typeface="Calibri" panose="020F0502020204030204" pitchFamily="34" charset="0"/>
      <p:regular r:id="rId13"/>
      <p:bold r:id="rId14"/>
      <p:italic r:id="rId15"/>
      <p:boldItalic r:id="rId16"/>
    </p:embeddedFont>
    <p:embeddedFont>
      <p:font typeface="Twinkl" panose="020B0604020202020204" charset="0"/>
      <p:regular r:id="rId17"/>
      <p:bold r:id="rId18"/>
    </p:embeddedFont>
    <p:embeddedFont>
      <p:font typeface="Twinkl SemiBold" charset="0"/>
      <p:bold r:id="rId19"/>
    </p:embeddedFont>
    <p:embeddedFont>
      <p:font typeface="Verdana" panose="020B0604030504040204" pitchFamily="34" charset="0"/>
      <p:regular r:id="rId20"/>
      <p:bold r:id="rId21"/>
      <p:italic r:id="rId22"/>
      <p:boldItalic r:id="rId23"/>
    </p:embeddedFont>
  </p:embeddedFontLst>
  <p:defaultTextStyle>
    <a:defPPr>
      <a:defRPr lang="en-US"/>
    </a:defPPr>
    <a:lvl1pPr algn="l" rtl="0" eaLnBrk="0" fontAlgn="base" hangingPunct="0">
      <a:spcBef>
        <a:spcPct val="0"/>
      </a:spcBef>
      <a:spcAft>
        <a:spcPct val="0"/>
      </a:spcAft>
      <a:defRPr kern="1200">
        <a:solidFill>
          <a:schemeClr val="tx1"/>
        </a:solidFill>
        <a:latin typeface="Twinkl" pitchFamily="2" charset="0"/>
        <a:ea typeface="+mn-ea"/>
        <a:cs typeface="+mn-cs"/>
      </a:defRPr>
    </a:lvl1pPr>
    <a:lvl2pPr marL="457200" algn="l" rtl="0" eaLnBrk="0" fontAlgn="base" hangingPunct="0">
      <a:spcBef>
        <a:spcPct val="0"/>
      </a:spcBef>
      <a:spcAft>
        <a:spcPct val="0"/>
      </a:spcAft>
      <a:defRPr kern="1200">
        <a:solidFill>
          <a:schemeClr val="tx1"/>
        </a:solidFill>
        <a:latin typeface="Twinkl" pitchFamily="2" charset="0"/>
        <a:ea typeface="+mn-ea"/>
        <a:cs typeface="+mn-cs"/>
      </a:defRPr>
    </a:lvl2pPr>
    <a:lvl3pPr marL="914400" algn="l" rtl="0" eaLnBrk="0" fontAlgn="base" hangingPunct="0">
      <a:spcBef>
        <a:spcPct val="0"/>
      </a:spcBef>
      <a:spcAft>
        <a:spcPct val="0"/>
      </a:spcAft>
      <a:defRPr kern="1200">
        <a:solidFill>
          <a:schemeClr val="tx1"/>
        </a:solidFill>
        <a:latin typeface="Twinkl" pitchFamily="2" charset="0"/>
        <a:ea typeface="+mn-ea"/>
        <a:cs typeface="+mn-cs"/>
      </a:defRPr>
    </a:lvl3pPr>
    <a:lvl4pPr marL="1371600" algn="l" rtl="0" eaLnBrk="0" fontAlgn="base" hangingPunct="0">
      <a:spcBef>
        <a:spcPct val="0"/>
      </a:spcBef>
      <a:spcAft>
        <a:spcPct val="0"/>
      </a:spcAft>
      <a:defRPr kern="1200">
        <a:solidFill>
          <a:schemeClr val="tx1"/>
        </a:solidFill>
        <a:latin typeface="Twinkl" pitchFamily="2" charset="0"/>
        <a:ea typeface="+mn-ea"/>
        <a:cs typeface="+mn-cs"/>
      </a:defRPr>
    </a:lvl4pPr>
    <a:lvl5pPr marL="1828800" algn="l" rtl="0" eaLnBrk="0" fontAlgn="base" hangingPunct="0">
      <a:spcBef>
        <a:spcPct val="0"/>
      </a:spcBef>
      <a:spcAft>
        <a:spcPct val="0"/>
      </a:spcAft>
      <a:defRPr kern="1200">
        <a:solidFill>
          <a:schemeClr val="tx1"/>
        </a:solidFill>
        <a:latin typeface="Twinkl" pitchFamily="2" charset="0"/>
        <a:ea typeface="+mn-ea"/>
        <a:cs typeface="+mn-cs"/>
      </a:defRPr>
    </a:lvl5pPr>
    <a:lvl6pPr marL="2286000" algn="l" defTabSz="914400" rtl="0" eaLnBrk="1" latinLnBrk="0" hangingPunct="1">
      <a:defRPr kern="1200">
        <a:solidFill>
          <a:schemeClr val="tx1"/>
        </a:solidFill>
        <a:latin typeface="Twinkl" pitchFamily="2" charset="0"/>
        <a:ea typeface="+mn-ea"/>
        <a:cs typeface="+mn-cs"/>
      </a:defRPr>
    </a:lvl6pPr>
    <a:lvl7pPr marL="2743200" algn="l" defTabSz="914400" rtl="0" eaLnBrk="1" latinLnBrk="0" hangingPunct="1">
      <a:defRPr kern="1200">
        <a:solidFill>
          <a:schemeClr val="tx1"/>
        </a:solidFill>
        <a:latin typeface="Twinkl" pitchFamily="2" charset="0"/>
        <a:ea typeface="+mn-ea"/>
        <a:cs typeface="+mn-cs"/>
      </a:defRPr>
    </a:lvl7pPr>
    <a:lvl8pPr marL="3200400" algn="l" defTabSz="914400" rtl="0" eaLnBrk="1" latinLnBrk="0" hangingPunct="1">
      <a:defRPr kern="1200">
        <a:solidFill>
          <a:schemeClr val="tx1"/>
        </a:solidFill>
        <a:latin typeface="Twinkl" pitchFamily="2" charset="0"/>
        <a:ea typeface="+mn-ea"/>
        <a:cs typeface="+mn-cs"/>
      </a:defRPr>
    </a:lvl8pPr>
    <a:lvl9pPr marL="3657600" algn="l" defTabSz="914400" rtl="0" eaLnBrk="1" latinLnBrk="0" hangingPunct="1">
      <a:defRPr kern="1200">
        <a:solidFill>
          <a:schemeClr val="tx1"/>
        </a:solidFill>
        <a:latin typeface="Twinkl" pitchFamily="2"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340">
          <p15:clr>
            <a:srgbClr val="A4A3A4"/>
          </p15:clr>
        </p15:guide>
        <p15:guide id="4" orient="horz" pos="3974">
          <p15:clr>
            <a:srgbClr val="A4A3A4"/>
          </p15:clr>
        </p15:guide>
        <p15:guide id="5" pos="5420">
          <p15:clr>
            <a:srgbClr val="A4A3A4"/>
          </p15:clr>
        </p15:guide>
        <p15:guide id="6" orient="horz" pos="346">
          <p15:clr>
            <a:srgbClr val="A4A3A4"/>
          </p15:clr>
        </p15:guide>
        <p15:guide id="7" pos="476">
          <p15:clr>
            <a:srgbClr val="A4A3A4"/>
          </p15:clr>
        </p15:guide>
        <p15:guide id="8" orient="horz" pos="482">
          <p15:clr>
            <a:srgbClr val="A4A3A4"/>
          </p15:clr>
        </p15:guide>
        <p15:guide id="9" orient="horz" pos="3838">
          <p15:clr>
            <a:srgbClr val="A4A3A4"/>
          </p15:clr>
        </p15:guide>
        <p15:guide id="10" pos="528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DD85"/>
    <a:srgbClr val="CFE09B"/>
    <a:srgbClr val="A7DCFD"/>
    <a:srgbClr val="B9D36E"/>
    <a:srgbClr val="BC0105"/>
    <a:srgbClr val="4DB1E3"/>
    <a:srgbClr val="DE1E5A"/>
    <a:srgbClr val="18A0DB"/>
    <a:srgbClr val="80C1EB"/>
    <a:srgbClr val="ACDD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09" autoAdjust="0"/>
    <p:restoredTop sz="94660"/>
  </p:normalViewPr>
  <p:slideViewPr>
    <p:cSldViewPr snapToGrid="0" showGuides="1">
      <p:cViewPr varScale="1">
        <p:scale>
          <a:sx n="67" d="100"/>
          <a:sy n="67" d="100"/>
        </p:scale>
        <p:origin x="1164" y="44"/>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8A7A28-37F2-4317-A1CD-46A98C642C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A78B3E46-F18F-4A5F-9BDE-60A950E78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AF18AF0-D50B-4CB5-9F66-43D797A50E21}" type="datetimeFigureOut">
              <a:rPr lang="en-GB"/>
              <a:pPr>
                <a:defRPr/>
              </a:pPr>
              <a:t>03/01/2021</a:t>
            </a:fld>
            <a:endParaRPr lang="en-GB"/>
          </a:p>
        </p:txBody>
      </p:sp>
      <p:sp>
        <p:nvSpPr>
          <p:cNvPr id="4" name="Footer Placeholder 3">
            <a:extLst>
              <a:ext uri="{FF2B5EF4-FFF2-40B4-BE49-F238E27FC236}">
                <a16:creationId xmlns:a16="http://schemas.microsoft.com/office/drawing/2014/main" id="{9BED7637-B029-4412-8786-7A61D4B1D5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5" name="Slide Number Placeholder 4">
            <a:extLst>
              <a:ext uri="{FF2B5EF4-FFF2-40B4-BE49-F238E27FC236}">
                <a16:creationId xmlns:a16="http://schemas.microsoft.com/office/drawing/2014/main" id="{1DFA9D33-B759-4AC5-BE21-8A018A4F2AF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A4AB806F-5294-41FC-A6B6-C1699F35BBB6}"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5113C17-061A-484A-B0C0-C5CAFF4536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GB"/>
          </a:p>
        </p:txBody>
      </p:sp>
      <p:sp>
        <p:nvSpPr>
          <p:cNvPr id="3" name="Date Placeholder 2">
            <a:extLst>
              <a:ext uri="{FF2B5EF4-FFF2-40B4-BE49-F238E27FC236}">
                <a16:creationId xmlns:a16="http://schemas.microsoft.com/office/drawing/2014/main" id="{D9A67695-53D6-4827-AF19-65218CD8ABB5}"/>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56ACDB1F-579F-4FBC-B59C-E39865473EB8}" type="datetimeFigureOut">
              <a:rPr lang="en-GB"/>
              <a:pPr>
                <a:defRPr/>
              </a:pPr>
              <a:t>03/01/2021</a:t>
            </a:fld>
            <a:endParaRPr lang="en-GB"/>
          </a:p>
        </p:txBody>
      </p:sp>
      <p:sp>
        <p:nvSpPr>
          <p:cNvPr id="4" name="Slide Image Placeholder 3">
            <a:extLst>
              <a:ext uri="{FF2B5EF4-FFF2-40B4-BE49-F238E27FC236}">
                <a16:creationId xmlns:a16="http://schemas.microsoft.com/office/drawing/2014/main" id="{8309B3C9-4B67-449A-8FD5-1484DEB12051}"/>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F7E4BA5D-04FF-425F-B001-73251F034BC8}"/>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19D28AB5-B12D-4165-B3E9-62E5C9BCA3DD}"/>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GB"/>
          </a:p>
        </p:txBody>
      </p:sp>
      <p:sp>
        <p:nvSpPr>
          <p:cNvPr id="7" name="Slide Number Placeholder 6">
            <a:extLst>
              <a:ext uri="{FF2B5EF4-FFF2-40B4-BE49-F238E27FC236}">
                <a16:creationId xmlns:a16="http://schemas.microsoft.com/office/drawing/2014/main" id="{7A18B9E7-347D-4C61-9BF5-884B63FD2098}"/>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87DCDFBD-3652-475C-A4E3-10EE71ADF32A}"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4" name="Rounded Rectangle 4">
            <a:extLst>
              <a:ext uri="{FF2B5EF4-FFF2-40B4-BE49-F238E27FC236}">
                <a16:creationId xmlns:a16="http://schemas.microsoft.com/office/drawing/2014/main" id="{ED00CBA7-F1B8-4FDE-B644-0A901041EC96}"/>
              </a:ext>
            </a:extLst>
          </p:cNvPr>
          <p:cNvSpPr/>
          <p:nvPr userDrawn="1"/>
        </p:nvSpPr>
        <p:spPr bwMode="auto">
          <a:xfrm>
            <a:off x="503238" y="512763"/>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6" name="Title 1">
            <a:extLst>
              <a:ext uri="{FF2B5EF4-FFF2-40B4-BE49-F238E27FC236}">
                <a16:creationId xmlns:a16="http://schemas.microsoft.com/office/drawing/2014/main" id="{DF822E01-9C55-4C1F-B503-64528114A981}"/>
              </a:ext>
            </a:extLst>
          </p:cNvPr>
          <p:cNvSpPr txBox="1">
            <a:spLocks/>
          </p:cNvSpPr>
          <p:nvPr userDrawn="1"/>
        </p:nvSpPr>
        <p:spPr>
          <a:xfrm>
            <a:off x="628650" y="735013"/>
            <a:ext cx="78867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r>
              <a:rPr lang="en-GB" dirty="0"/>
              <a:t>Statement 1 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a:t>
            </a:r>
          </a:p>
          <a:p>
            <a:r>
              <a:rPr lang="en-GB" dirty="0"/>
              <a:t>Statement 2</a:t>
            </a:r>
          </a:p>
          <a:p>
            <a:pPr lvl="1"/>
            <a:r>
              <a:rPr lang="en-GB" dirty="0"/>
              <a:t>Sub statement</a:t>
            </a:r>
          </a:p>
        </p:txBody>
      </p:sp>
    </p:spTree>
    <p:extLst>
      <p:ext uri="{BB962C8B-B14F-4D97-AF65-F5344CB8AC3E}">
        <p14:creationId xmlns:p14="http://schemas.microsoft.com/office/powerpoint/2010/main" val="2541356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79741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a:hlinkClick r:id="rId3"/>
            <a:extLst>
              <a:ext uri="{FF2B5EF4-FFF2-40B4-BE49-F238E27FC236}">
                <a16:creationId xmlns:a16="http://schemas.microsoft.com/office/drawing/2014/main" id="{E3C389BC-D051-45AB-81D5-06F2F30A1454}"/>
              </a:ext>
            </a:extLst>
          </p:cNvPr>
          <p:cNvSpPr/>
          <p:nvPr userDrawn="1"/>
        </p:nvSpPr>
        <p:spPr>
          <a:xfrm>
            <a:off x="191193" y="0"/>
            <a:ext cx="1421476" cy="10141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20496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7AA45CE-B944-4F31-835F-C4CAD475B5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72438" y="5734050"/>
            <a:ext cx="5762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6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29F4CA64-DDE2-43A8-B799-757AE37F6DD9}"/>
              </a:ext>
            </a:extLst>
          </p:cNvPr>
          <p:cNvSpPr/>
          <p:nvPr userDrawn="1"/>
        </p:nvSpPr>
        <p:spPr bwMode="auto">
          <a:xfrm>
            <a:off x="515389" y="371648"/>
            <a:ext cx="8220075" cy="5957888"/>
          </a:xfrm>
          <a:prstGeom prst="roundRect">
            <a:avLst>
              <a:gd name="adj" fmla="val 2649"/>
            </a:avLst>
          </a:prstGeom>
          <a:solidFill>
            <a:schemeClr val="bg1">
              <a:alpha val="96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endParaRPr lang="en-GB" dirty="0"/>
          </a:p>
        </p:txBody>
      </p:sp>
    </p:spTree>
    <p:extLst>
      <p:ext uri="{BB962C8B-B14F-4D97-AF65-F5344CB8AC3E}">
        <p14:creationId xmlns:p14="http://schemas.microsoft.com/office/powerpoint/2010/main" val="15139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a:extLst>
              <a:ext uri="{FF2B5EF4-FFF2-40B4-BE49-F238E27FC236}">
                <a16:creationId xmlns:a16="http://schemas.microsoft.com/office/drawing/2014/main" id="{4994DB80-FDCB-4748-996A-23C681E58FE7}"/>
              </a:ext>
            </a:extLst>
          </p:cNvPr>
          <p:cNvSpPr/>
          <p:nvPr userDrawn="1"/>
        </p:nvSpPr>
        <p:spPr>
          <a:xfrm>
            <a:off x="191193" y="0"/>
            <a:ext cx="1421476" cy="10141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4328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lum/>
          </a:blip>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832DB278-DB30-432A-B7A9-498E89A5AB53}"/>
              </a:ext>
            </a:extLst>
          </p:cNvPr>
          <p:cNvSpPr>
            <a:spLocks noGrp="1"/>
          </p:cNvSpPr>
          <p:nvPr>
            <p:ph type="title"/>
          </p:nvPr>
        </p:nvSpPr>
        <p:spPr bwMode="auto">
          <a:xfrm>
            <a:off x="490538" y="695325"/>
            <a:ext cx="8162925" cy="1150938"/>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ctr" anchorCtr="1"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id="{1DF169BA-85BE-4669-908D-BF47350D33B9}"/>
              </a:ext>
            </a:extLst>
          </p:cNvPr>
          <p:cNvSpPr>
            <a:spLocks noGrp="1"/>
          </p:cNvSpPr>
          <p:nvPr>
            <p:ph type="body" idx="1"/>
          </p:nvPr>
        </p:nvSpPr>
        <p:spPr bwMode="auto">
          <a:xfrm>
            <a:off x="490538" y="1957388"/>
            <a:ext cx="8162925" cy="4387850"/>
          </a:xfrm>
          <a:prstGeom prst="roundRect">
            <a:avLst>
              <a:gd name="adj" fmla="val 258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vert="horz" wrap="square" lIns="252000" tIns="252000" rIns="252000" bIns="25200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696" r:id="rId1"/>
    <p:sldLayoutId id="2147483698" r:id="rId2"/>
    <p:sldLayoutId id="2147483693" r:id="rId3"/>
    <p:sldLayoutId id="2147483694" r:id="rId4"/>
    <p:sldLayoutId id="2147483695" r:id="rId5"/>
    <p:sldLayoutId id="2147483697" r:id="rId6"/>
  </p:sldLayoutIdLst>
  <p:txStyles>
    <p:titleStyle>
      <a:lvl1pPr algn="l" rtl="0" eaLnBrk="0" fontAlgn="base" hangingPunct="0">
        <a:lnSpc>
          <a:spcPct val="90000"/>
        </a:lnSpc>
        <a:spcBef>
          <a:spcPct val="0"/>
        </a:spcBef>
        <a:spcAft>
          <a:spcPct val="0"/>
        </a:spcAft>
        <a:defRPr sz="4000" b="1" kern="1200">
          <a:solidFill>
            <a:srgbClr val="1C1C1C"/>
          </a:solidFill>
          <a:latin typeface="Twinkl" pitchFamily="50" charset="0"/>
          <a:ea typeface="+mj-ea"/>
          <a:cs typeface="+mj-cs"/>
        </a:defRPr>
      </a:lvl1pPr>
      <a:lvl2pPr algn="l" rtl="0" eaLnBrk="0" fontAlgn="base" hangingPunct="0">
        <a:lnSpc>
          <a:spcPct val="90000"/>
        </a:lnSpc>
        <a:spcBef>
          <a:spcPct val="0"/>
        </a:spcBef>
        <a:spcAft>
          <a:spcPct val="0"/>
        </a:spcAft>
        <a:defRPr sz="4000" b="1">
          <a:solidFill>
            <a:srgbClr val="1C1C1C"/>
          </a:solidFill>
          <a:latin typeface="Twinkl" pitchFamily="2" charset="0"/>
        </a:defRPr>
      </a:lvl2pPr>
      <a:lvl3pPr algn="l" rtl="0" eaLnBrk="0" fontAlgn="base" hangingPunct="0">
        <a:lnSpc>
          <a:spcPct val="90000"/>
        </a:lnSpc>
        <a:spcBef>
          <a:spcPct val="0"/>
        </a:spcBef>
        <a:spcAft>
          <a:spcPct val="0"/>
        </a:spcAft>
        <a:defRPr sz="4000" b="1">
          <a:solidFill>
            <a:srgbClr val="1C1C1C"/>
          </a:solidFill>
          <a:latin typeface="Twinkl" pitchFamily="2" charset="0"/>
        </a:defRPr>
      </a:lvl3pPr>
      <a:lvl4pPr algn="l" rtl="0" eaLnBrk="0" fontAlgn="base" hangingPunct="0">
        <a:lnSpc>
          <a:spcPct val="90000"/>
        </a:lnSpc>
        <a:spcBef>
          <a:spcPct val="0"/>
        </a:spcBef>
        <a:spcAft>
          <a:spcPct val="0"/>
        </a:spcAft>
        <a:defRPr sz="4000" b="1">
          <a:solidFill>
            <a:srgbClr val="1C1C1C"/>
          </a:solidFill>
          <a:latin typeface="Twinkl" pitchFamily="2" charset="0"/>
        </a:defRPr>
      </a:lvl4pPr>
      <a:lvl5pPr algn="l" rtl="0" eaLnBrk="0" fontAlgn="base" hangingPunct="0">
        <a:lnSpc>
          <a:spcPct val="90000"/>
        </a:lnSpc>
        <a:spcBef>
          <a:spcPct val="0"/>
        </a:spcBef>
        <a:spcAft>
          <a:spcPct val="0"/>
        </a:spcAft>
        <a:defRPr sz="4000" b="1">
          <a:solidFill>
            <a:srgbClr val="1C1C1C"/>
          </a:solidFill>
          <a:latin typeface="Twinkl" pitchFamily="2" charset="0"/>
        </a:defRPr>
      </a:lvl5pPr>
      <a:lvl6pPr marL="457200" algn="l" rtl="0" fontAlgn="base">
        <a:lnSpc>
          <a:spcPct val="90000"/>
        </a:lnSpc>
        <a:spcBef>
          <a:spcPct val="0"/>
        </a:spcBef>
        <a:spcAft>
          <a:spcPct val="0"/>
        </a:spcAft>
        <a:defRPr sz="4000" b="1">
          <a:solidFill>
            <a:srgbClr val="1C1C1C"/>
          </a:solidFill>
          <a:latin typeface="Twinkl" pitchFamily="2" charset="0"/>
        </a:defRPr>
      </a:lvl6pPr>
      <a:lvl7pPr marL="914400" algn="l" rtl="0" fontAlgn="base">
        <a:lnSpc>
          <a:spcPct val="90000"/>
        </a:lnSpc>
        <a:spcBef>
          <a:spcPct val="0"/>
        </a:spcBef>
        <a:spcAft>
          <a:spcPct val="0"/>
        </a:spcAft>
        <a:defRPr sz="4000" b="1">
          <a:solidFill>
            <a:srgbClr val="1C1C1C"/>
          </a:solidFill>
          <a:latin typeface="Twinkl" pitchFamily="2" charset="0"/>
        </a:defRPr>
      </a:lvl7pPr>
      <a:lvl8pPr marL="1371600" algn="l" rtl="0" fontAlgn="base">
        <a:lnSpc>
          <a:spcPct val="90000"/>
        </a:lnSpc>
        <a:spcBef>
          <a:spcPct val="0"/>
        </a:spcBef>
        <a:spcAft>
          <a:spcPct val="0"/>
        </a:spcAft>
        <a:defRPr sz="4000" b="1">
          <a:solidFill>
            <a:srgbClr val="1C1C1C"/>
          </a:solidFill>
          <a:latin typeface="Twinkl" pitchFamily="2" charset="0"/>
        </a:defRPr>
      </a:lvl8pPr>
      <a:lvl9pPr marL="1828800" algn="l" rtl="0" fontAlgn="base">
        <a:lnSpc>
          <a:spcPct val="90000"/>
        </a:lnSpc>
        <a:spcBef>
          <a:spcPct val="0"/>
        </a:spcBef>
        <a:spcAft>
          <a:spcPct val="0"/>
        </a:spcAft>
        <a:defRPr sz="4000" b="1">
          <a:solidFill>
            <a:srgbClr val="1C1C1C"/>
          </a:solidFill>
          <a:latin typeface="Twinkl"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ern="1200">
          <a:solidFill>
            <a:srgbClr val="1C1C1C"/>
          </a:solidFill>
          <a:latin typeface="Twinkl" pitchFamily="50" charset="0"/>
          <a:ea typeface="Sassoon Infant Rg" panose="02000503030000020003" pitchFamily="50" charset="0"/>
          <a:cs typeface="Sassoon Infant Rg" panose="02000503030000020003" pitchFamily="50"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Sassoon Infant Rg" panose="02000503030000020003" pitchFamily="50"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Sassoon Infant Rg" panose="02000503030000020003" pitchFamily="5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ctr"/>
            <a:r>
              <a:rPr lang="en-GB" sz="3600" baseline="30000" dirty="0"/>
              <a:t>To understand what Epiphany celebrates.</a:t>
            </a:r>
          </a:p>
          <a:p>
            <a:pPr algn="ctr"/>
            <a:r>
              <a:rPr lang="en-GB" sz="3600" baseline="30000" dirty="0"/>
              <a:t>To know the story of Epiphany.</a:t>
            </a:r>
            <a:endParaRPr lang="en-GB" sz="3600" dirty="0"/>
          </a:p>
        </p:txBody>
      </p:sp>
    </p:spTree>
    <p:extLst>
      <p:ext uri="{BB962C8B-B14F-4D97-AF65-F5344CB8AC3E}">
        <p14:creationId xmlns:p14="http://schemas.microsoft.com/office/powerpoint/2010/main" val="2254368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88FFA5A-1991-4EC2-8DAE-F50B8C5605A7}"/>
              </a:ext>
            </a:extLst>
          </p:cNvPr>
          <p:cNvSpPr>
            <a:spLocks/>
          </p:cNvSpPr>
          <p:nvPr/>
        </p:nvSpPr>
        <p:spPr>
          <a:xfrm>
            <a:off x="755650" y="1543050"/>
            <a:ext cx="7632700" cy="495300"/>
          </a:xfrm>
          <a:prstGeom prst="rect">
            <a:avLst/>
          </a:prstGeom>
          <a:solidFill>
            <a:schemeClr val="accent3">
              <a:lumMod val="60000"/>
              <a:lumOff val="40000"/>
            </a:schemeClr>
          </a:solidFill>
        </p:spPr>
        <p:txBody>
          <a:bodyPr lIns="108000" tIns="108000" rIns="108000" bIns="108000" anchor="ctr">
            <a:spAutoFit/>
          </a:bodyPr>
          <a:lstStyle/>
          <a:p>
            <a:pPr algn="ctr" eaLnBrk="1" fontAlgn="auto" hangingPunct="1">
              <a:spcBef>
                <a:spcPts val="0"/>
              </a:spcBef>
              <a:spcAft>
                <a:spcPts val="0"/>
              </a:spcAft>
              <a:defRPr/>
            </a:pPr>
            <a:r>
              <a:rPr lang="en-GB" dirty="0">
                <a:latin typeface="Twinkl" pitchFamily="50" charset="0"/>
              </a:rPr>
              <a:t>The word ‘epiphany’ comes from the verb ‘to appear’. </a:t>
            </a:r>
          </a:p>
        </p:txBody>
      </p:sp>
      <p:sp>
        <p:nvSpPr>
          <p:cNvPr id="9219" name="TextBox 1">
            <a:extLst>
              <a:ext uri="{FF2B5EF4-FFF2-40B4-BE49-F238E27FC236}">
                <a16:creationId xmlns:a16="http://schemas.microsoft.com/office/drawing/2014/main" id="{BCC19F77-4B75-4FB1-A045-A014C04AB449}"/>
              </a:ext>
            </a:extLst>
          </p:cNvPr>
          <p:cNvSpPr txBox="1">
            <a:spLocks noChangeArrowheads="1"/>
          </p:cNvSpPr>
          <p:nvPr/>
        </p:nvSpPr>
        <p:spPr bwMode="auto">
          <a:xfrm>
            <a:off x="755650" y="562755"/>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Meaning</a:t>
            </a:r>
          </a:p>
        </p:txBody>
      </p:sp>
      <p:sp>
        <p:nvSpPr>
          <p:cNvPr id="9221" name="Rectangle 6">
            <a:extLst>
              <a:ext uri="{FF2B5EF4-FFF2-40B4-BE49-F238E27FC236}">
                <a16:creationId xmlns:a16="http://schemas.microsoft.com/office/drawing/2014/main" id="{CAEE81BA-32EC-4959-B062-A0DF1B1557E2}"/>
              </a:ext>
            </a:extLst>
          </p:cNvPr>
          <p:cNvSpPr>
            <a:spLocks/>
          </p:cNvSpPr>
          <p:nvPr/>
        </p:nvSpPr>
        <p:spPr bwMode="auto">
          <a:xfrm>
            <a:off x="755650" y="2195513"/>
            <a:ext cx="7632700" cy="77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feast of Epiphany is celebrating the Baby Jesus being seen or appearing, to the visitors who had travelled to see him.</a:t>
            </a:r>
          </a:p>
        </p:txBody>
      </p:sp>
      <p:pic>
        <p:nvPicPr>
          <p:cNvPr id="9222" name="Picture 7">
            <a:extLst>
              <a:ext uri="{FF2B5EF4-FFF2-40B4-BE49-F238E27FC236}">
                <a16:creationId xmlns:a16="http://schemas.microsoft.com/office/drawing/2014/main" id="{A7221EF9-9CCA-456B-9B52-17ED1945B76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2810445" y="3124900"/>
            <a:ext cx="3523109" cy="291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fade">
                                      <p:cBhvr>
                                        <p:cTn id="12" dur="500"/>
                                        <p:tgtEl>
                                          <p:spTgt spid="9221"/>
                                        </p:tgtEl>
                                      </p:cBhvr>
                                    </p:animEffect>
                                  </p:childTnLst>
                                </p:cTn>
                              </p:par>
                              <p:par>
                                <p:cTn id="13" presetID="10" presetClass="entr" presetSubtype="0" fill="hold" nodeType="with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fade">
                                      <p:cBhvr>
                                        <p:cTn id="15"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2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a:extLst>
              <a:ext uri="{FF2B5EF4-FFF2-40B4-BE49-F238E27FC236}">
                <a16:creationId xmlns:a16="http://schemas.microsoft.com/office/drawing/2014/main" id="{75D82AFD-3184-43BE-8DC1-83DB3CF292AF}"/>
              </a:ext>
            </a:extLst>
          </p:cNvPr>
          <p:cNvSpPr>
            <a:spLocks/>
          </p:cNvSpPr>
          <p:nvPr/>
        </p:nvSpPr>
        <p:spPr bwMode="auto">
          <a:xfrm>
            <a:off x="755650" y="1358900"/>
            <a:ext cx="7632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So, who were these visitors?</a:t>
            </a:r>
          </a:p>
        </p:txBody>
      </p:sp>
      <p:sp>
        <p:nvSpPr>
          <p:cNvPr id="10243" name="TextBox 1">
            <a:extLst>
              <a:ext uri="{FF2B5EF4-FFF2-40B4-BE49-F238E27FC236}">
                <a16:creationId xmlns:a16="http://schemas.microsoft.com/office/drawing/2014/main" id="{A28E9C0B-C4EF-48D6-9E98-73B3F883FD79}"/>
              </a:ext>
            </a:extLst>
          </p:cNvPr>
          <p:cNvSpPr txBox="1">
            <a:spLocks noChangeArrowheads="1"/>
          </p:cNvSpPr>
          <p:nvPr/>
        </p:nvSpPr>
        <p:spPr bwMode="auto">
          <a:xfrm>
            <a:off x="755650" y="555223"/>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Visitors</a:t>
            </a:r>
          </a:p>
        </p:txBody>
      </p:sp>
      <p:grpSp>
        <p:nvGrpSpPr>
          <p:cNvPr id="12" name="Group 11">
            <a:extLst>
              <a:ext uri="{FF2B5EF4-FFF2-40B4-BE49-F238E27FC236}">
                <a16:creationId xmlns:a16="http://schemas.microsoft.com/office/drawing/2014/main" id="{809D5EC1-2462-483C-898D-EBFD3BBB66FA}"/>
              </a:ext>
            </a:extLst>
          </p:cNvPr>
          <p:cNvGrpSpPr>
            <a:grpSpLocks/>
          </p:cNvGrpSpPr>
          <p:nvPr/>
        </p:nvGrpSpPr>
        <p:grpSpPr bwMode="auto">
          <a:xfrm>
            <a:off x="755650" y="1922463"/>
            <a:ext cx="7632700" cy="1692275"/>
            <a:chOff x="755650" y="1922534"/>
            <a:chExt cx="7632700" cy="1692026"/>
          </a:xfrm>
          <a:solidFill>
            <a:srgbClr val="A7DCFD"/>
          </a:solidFill>
        </p:grpSpPr>
        <p:sp>
          <p:nvSpPr>
            <p:cNvPr id="9" name="Rectangle 8">
              <a:extLst>
                <a:ext uri="{FF2B5EF4-FFF2-40B4-BE49-F238E27FC236}">
                  <a16:creationId xmlns:a16="http://schemas.microsoft.com/office/drawing/2014/main" id="{F65A8591-B16F-4558-8411-0DD71F66B89D}"/>
                </a:ext>
              </a:extLst>
            </p:cNvPr>
            <p:cNvSpPr/>
            <p:nvPr/>
          </p:nvSpPr>
          <p:spPr>
            <a:xfrm>
              <a:off x="755650" y="1922534"/>
              <a:ext cx="7632700" cy="1692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0250" name="Rectangle 6">
              <a:extLst>
                <a:ext uri="{FF2B5EF4-FFF2-40B4-BE49-F238E27FC236}">
                  <a16:creationId xmlns:a16="http://schemas.microsoft.com/office/drawing/2014/main" id="{5AF50F24-44B6-4281-98CB-31390A52677A}"/>
                </a:ext>
              </a:extLst>
            </p:cNvPr>
            <p:cNvSpPr>
              <a:spLocks/>
            </p:cNvSpPr>
            <p:nvPr/>
          </p:nvSpPr>
          <p:spPr bwMode="auto">
            <a:xfrm>
              <a:off x="784481" y="1970265"/>
              <a:ext cx="5064383" cy="16031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A long, long way away, there were some wise men studying the stars with their telescopes.</a:t>
              </a:r>
            </a:p>
            <a:p>
              <a:pPr algn="ctr" eaLnBrk="1" hangingPunct="1">
                <a:lnSpc>
                  <a:spcPct val="100000"/>
                </a:lnSpc>
                <a:spcBef>
                  <a:spcPct val="0"/>
                </a:spcBef>
                <a:buFontTx/>
                <a:buNone/>
              </a:pPr>
              <a:endParaRPr lang="en-GB" altLang="en-US" dirty="0">
                <a:solidFill>
                  <a:schemeClr val="tx1"/>
                </a:solidFill>
              </a:endParaRPr>
            </a:p>
            <a:p>
              <a:pPr algn="ctr" eaLnBrk="1" hangingPunct="1">
                <a:lnSpc>
                  <a:spcPct val="100000"/>
                </a:lnSpc>
                <a:spcBef>
                  <a:spcPct val="0"/>
                </a:spcBef>
                <a:buFontTx/>
                <a:buNone/>
              </a:pPr>
              <a:r>
                <a:rPr lang="en-GB" altLang="en-US" dirty="0">
                  <a:solidFill>
                    <a:schemeClr val="tx1"/>
                  </a:solidFill>
                </a:rPr>
                <a:t>One night, they saw a very interesting star. Very interesting indeed!</a:t>
              </a:r>
            </a:p>
          </p:txBody>
        </p:sp>
      </p:grpSp>
      <p:sp>
        <p:nvSpPr>
          <p:cNvPr id="10248" name="Rectangle 7">
            <a:extLst>
              <a:ext uri="{FF2B5EF4-FFF2-40B4-BE49-F238E27FC236}">
                <a16:creationId xmlns:a16="http://schemas.microsoft.com/office/drawing/2014/main" id="{B06BDEA2-3EA2-4309-B4D8-89BF597015D0}"/>
              </a:ext>
            </a:extLst>
          </p:cNvPr>
          <p:cNvSpPr>
            <a:spLocks/>
          </p:cNvSpPr>
          <p:nvPr/>
        </p:nvSpPr>
        <p:spPr bwMode="auto">
          <a:xfrm>
            <a:off x="1296988" y="3805340"/>
            <a:ext cx="4038944" cy="104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These men lived in the east, and were possibly from Persia, which is now called Iran.</a:t>
            </a:r>
          </a:p>
        </p:txBody>
      </p:sp>
      <p:sp>
        <p:nvSpPr>
          <p:cNvPr id="10" name="Rectangle 9">
            <a:extLst>
              <a:ext uri="{FF2B5EF4-FFF2-40B4-BE49-F238E27FC236}">
                <a16:creationId xmlns:a16="http://schemas.microsoft.com/office/drawing/2014/main" id="{0D284CC7-2542-4B9C-A0CE-58819F7DED7E}"/>
              </a:ext>
            </a:extLst>
          </p:cNvPr>
          <p:cNvSpPr>
            <a:spLocks/>
          </p:cNvSpPr>
          <p:nvPr/>
        </p:nvSpPr>
        <p:spPr>
          <a:xfrm>
            <a:off x="755650" y="5043488"/>
            <a:ext cx="7632700" cy="1049337"/>
          </a:xfrm>
          <a:prstGeom prst="rect">
            <a:avLst/>
          </a:prstGeom>
          <a:solidFill>
            <a:srgbClr val="F0DD85"/>
          </a:solidFill>
        </p:spPr>
        <p:txBody>
          <a:bodyPr lIns="180000" tIns="108000" rIns="108000" bIns="108000" anchor="ctr">
            <a:spAutoFit/>
          </a:bodyPr>
          <a:lstStyle/>
          <a:p>
            <a:pPr algn="ctr" eaLnBrk="1" fontAlgn="auto" hangingPunct="1">
              <a:spcBef>
                <a:spcPts val="0"/>
              </a:spcBef>
              <a:spcAft>
                <a:spcPts val="0"/>
              </a:spcAft>
              <a:defRPr/>
            </a:pPr>
            <a:r>
              <a:rPr lang="en-GB" b="1" dirty="0">
                <a:latin typeface="Twinkl" pitchFamily="50" charset="0"/>
              </a:rPr>
              <a:t>Did you know?</a:t>
            </a:r>
          </a:p>
          <a:p>
            <a:pPr algn="ctr" eaLnBrk="1" fontAlgn="auto" hangingPunct="1">
              <a:spcBef>
                <a:spcPts val="0"/>
              </a:spcBef>
              <a:spcAft>
                <a:spcPts val="0"/>
              </a:spcAft>
              <a:defRPr/>
            </a:pPr>
            <a:r>
              <a:rPr lang="en-GB" dirty="0">
                <a:latin typeface="Twinkl" pitchFamily="50" charset="0"/>
              </a:rPr>
              <a:t>The Wise Men are often called Magi, which was a word given to describe priests and clever men. </a:t>
            </a:r>
          </a:p>
        </p:txBody>
      </p:sp>
      <p:grpSp>
        <p:nvGrpSpPr>
          <p:cNvPr id="8" name="Group 7">
            <a:extLst>
              <a:ext uri="{FF2B5EF4-FFF2-40B4-BE49-F238E27FC236}">
                <a16:creationId xmlns:a16="http://schemas.microsoft.com/office/drawing/2014/main" id="{DA09AE01-77F1-455E-93F7-BD4303B8282B}"/>
              </a:ext>
            </a:extLst>
          </p:cNvPr>
          <p:cNvGrpSpPr/>
          <p:nvPr/>
        </p:nvGrpSpPr>
        <p:grpSpPr>
          <a:xfrm>
            <a:off x="5516277" y="1619308"/>
            <a:ext cx="3029003" cy="3268665"/>
            <a:chOff x="5516277" y="1619308"/>
            <a:chExt cx="3029003" cy="3268665"/>
          </a:xfrm>
        </p:grpSpPr>
        <p:pic>
          <p:nvPicPr>
            <p:cNvPr id="3" name="Picture 2" descr="A picture containing drawing, sign&#10;&#10;Description automatically generated">
              <a:extLst>
                <a:ext uri="{FF2B5EF4-FFF2-40B4-BE49-F238E27FC236}">
                  <a16:creationId xmlns:a16="http://schemas.microsoft.com/office/drawing/2014/main" id="{3B5541CD-2135-42AD-8AB5-8AC78F64DB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8178" y="1619308"/>
              <a:ext cx="1359114" cy="3033773"/>
            </a:xfrm>
            <a:prstGeom prst="rect">
              <a:avLst/>
            </a:prstGeom>
          </p:spPr>
        </p:pic>
        <p:pic>
          <p:nvPicPr>
            <p:cNvPr id="5" name="Picture 4" descr="A picture containing window&#10;&#10;Description automatically generated">
              <a:extLst>
                <a:ext uri="{FF2B5EF4-FFF2-40B4-BE49-F238E27FC236}">
                  <a16:creationId xmlns:a16="http://schemas.microsoft.com/office/drawing/2014/main" id="{CF0B0145-D006-4395-B676-E4DDA65DC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6277" y="1854200"/>
              <a:ext cx="1555435" cy="3033773"/>
            </a:xfrm>
            <a:prstGeom prst="rect">
              <a:avLst/>
            </a:prstGeom>
          </p:spPr>
        </p:pic>
        <p:pic>
          <p:nvPicPr>
            <p:cNvPr id="7" name="Picture 6" descr="A picture containing monitor, table, person, shirt&#10;&#10;Description automatically generated">
              <a:extLst>
                <a:ext uri="{FF2B5EF4-FFF2-40B4-BE49-F238E27FC236}">
                  <a16:creationId xmlns:a16="http://schemas.microsoft.com/office/drawing/2014/main" id="{8F869918-8DE4-4291-BE43-CAC5C75222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8503" y="1854200"/>
              <a:ext cx="1266777" cy="303377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248"/>
                                        </p:tgtEl>
                                        <p:attrNameLst>
                                          <p:attrName>style.visibility</p:attrName>
                                        </p:attrNameLst>
                                      </p:cBhvr>
                                      <p:to>
                                        <p:strVal val="visible"/>
                                      </p:to>
                                    </p:set>
                                    <p:animEffect transition="in" filter="fade">
                                      <p:cBhvr>
                                        <p:cTn id="21" dur="500"/>
                                        <p:tgtEl>
                                          <p:spTgt spid="1024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bg/>
                                          </p:spTgt>
                                        </p:tgtEl>
                                        <p:attrNameLst>
                                          <p:attrName>style.visibility</p:attrName>
                                        </p:attrNameLst>
                                      </p:cBhvr>
                                      <p:to>
                                        <p:strVal val="visible"/>
                                      </p:to>
                                    </p:set>
                                    <p:animEffect transition="in" filter="wipe(left)">
                                      <p:cBhvr>
                                        <p:cTn id="26" dur="500"/>
                                        <p:tgtEl>
                                          <p:spTgt spid="10">
                                            <p:bg/>
                                          </p:spTgt>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fade">
                                      <p:cBhvr>
                                        <p:cTn id="30" dur="5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animEffect transition="in" filter="fade">
                                      <p:cBhvr>
                                        <p:cTn id="35"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8" grpId="0"/>
      <p:bldP spid="10"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a:extLst>
              <a:ext uri="{FF2B5EF4-FFF2-40B4-BE49-F238E27FC236}">
                <a16:creationId xmlns:a16="http://schemas.microsoft.com/office/drawing/2014/main" id="{2A22CA73-C6BB-45FD-9F36-4E22197CE1BB}"/>
              </a:ext>
            </a:extLst>
          </p:cNvPr>
          <p:cNvSpPr txBox="1">
            <a:spLocks noChangeArrowheads="1"/>
          </p:cNvSpPr>
          <p:nvPr/>
        </p:nvSpPr>
        <p:spPr bwMode="auto">
          <a:xfrm>
            <a:off x="755650" y="551052"/>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Star</a:t>
            </a:r>
          </a:p>
        </p:txBody>
      </p:sp>
      <p:grpSp>
        <p:nvGrpSpPr>
          <p:cNvPr id="2" name="Group 1">
            <a:extLst>
              <a:ext uri="{FF2B5EF4-FFF2-40B4-BE49-F238E27FC236}">
                <a16:creationId xmlns:a16="http://schemas.microsoft.com/office/drawing/2014/main" id="{3A1CB8E1-205E-4852-BFD6-0B03D7FF8554}"/>
              </a:ext>
            </a:extLst>
          </p:cNvPr>
          <p:cNvGrpSpPr/>
          <p:nvPr/>
        </p:nvGrpSpPr>
        <p:grpSpPr>
          <a:xfrm>
            <a:off x="755650" y="2355850"/>
            <a:ext cx="7632700" cy="1766888"/>
            <a:chOff x="755650" y="2355850"/>
            <a:chExt cx="7632700" cy="1766888"/>
          </a:xfrm>
          <a:solidFill>
            <a:srgbClr val="A7DCFD"/>
          </a:solidFill>
        </p:grpSpPr>
        <p:sp>
          <p:nvSpPr>
            <p:cNvPr id="12" name="Rectangle 11">
              <a:extLst>
                <a:ext uri="{FF2B5EF4-FFF2-40B4-BE49-F238E27FC236}">
                  <a16:creationId xmlns:a16="http://schemas.microsoft.com/office/drawing/2014/main" id="{F46B2B7D-F730-4348-9647-94D6568117FA}"/>
                </a:ext>
              </a:extLst>
            </p:cNvPr>
            <p:cNvSpPr/>
            <p:nvPr/>
          </p:nvSpPr>
          <p:spPr bwMode="auto">
            <a:xfrm>
              <a:off x="755650" y="2355850"/>
              <a:ext cx="7632700" cy="17668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1271" name="Rectangle 6">
              <a:extLst>
                <a:ext uri="{FF2B5EF4-FFF2-40B4-BE49-F238E27FC236}">
                  <a16:creationId xmlns:a16="http://schemas.microsoft.com/office/drawing/2014/main" id="{10AB688D-79CD-4758-83E6-CF0EB35FF97B}"/>
                </a:ext>
              </a:extLst>
            </p:cNvPr>
            <p:cNvSpPr>
              <a:spLocks/>
            </p:cNvSpPr>
            <p:nvPr/>
          </p:nvSpPr>
          <p:spPr bwMode="auto">
            <a:xfrm>
              <a:off x="4226011" y="2576411"/>
              <a:ext cx="4003589" cy="1326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a:solidFill>
                    <a:schemeClr val="tx1"/>
                  </a:solidFill>
                </a:rPr>
                <a:t>The writings told them that one day there would be a great star and the star would mean that a new king had been born.</a:t>
              </a:r>
            </a:p>
          </p:txBody>
        </p:sp>
      </p:grpSp>
      <p:pic>
        <p:nvPicPr>
          <p:cNvPr id="11272" name="Picture 3">
            <a:extLst>
              <a:ext uri="{FF2B5EF4-FFF2-40B4-BE49-F238E27FC236}">
                <a16:creationId xmlns:a16="http://schemas.microsoft.com/office/drawing/2014/main" id="{765404B3-61D0-44E7-9FB3-0CDA79CED50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3612" y="2222500"/>
            <a:ext cx="3534204"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Rectangle 10">
            <a:extLst>
              <a:ext uri="{FF2B5EF4-FFF2-40B4-BE49-F238E27FC236}">
                <a16:creationId xmlns:a16="http://schemas.microsoft.com/office/drawing/2014/main" id="{4E8296A5-0A65-4648-97DD-A01AD4032AD4}"/>
              </a:ext>
            </a:extLst>
          </p:cNvPr>
          <p:cNvSpPr>
            <a:spLocks/>
          </p:cNvSpPr>
          <p:nvPr/>
        </p:nvSpPr>
        <p:spPr bwMode="auto">
          <a:xfrm>
            <a:off x="755650" y="1341438"/>
            <a:ext cx="76327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Wise Men were very clever, and understood the religious writings that had been written many years before.</a:t>
            </a:r>
          </a:p>
        </p:txBody>
      </p:sp>
      <p:sp>
        <p:nvSpPr>
          <p:cNvPr id="13" name="Rectangle 12">
            <a:extLst>
              <a:ext uri="{FF2B5EF4-FFF2-40B4-BE49-F238E27FC236}">
                <a16:creationId xmlns:a16="http://schemas.microsoft.com/office/drawing/2014/main" id="{C9A327EE-E5C6-466A-B78A-598F2E859F97}"/>
              </a:ext>
            </a:extLst>
          </p:cNvPr>
          <p:cNvSpPr>
            <a:spLocks/>
          </p:cNvSpPr>
          <p:nvPr/>
        </p:nvSpPr>
        <p:spPr bwMode="auto">
          <a:xfrm>
            <a:off x="4356958" y="4684713"/>
            <a:ext cx="4032250" cy="1049338"/>
          </a:xfrm>
          <a:prstGeom prst="rect">
            <a:avLst/>
          </a:prstGeom>
          <a:solidFill>
            <a:srgbClr val="CFE09B"/>
          </a:solidFill>
          <a:ln w="25400">
            <a:noFill/>
            <a:miter lim="800000"/>
            <a:headEnd/>
            <a:tailEnd/>
          </a:ln>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So, the men decided to pack up their belongings, and follow the star to wherever it led them.</a:t>
            </a:r>
          </a:p>
        </p:txBody>
      </p:sp>
      <p:pic>
        <p:nvPicPr>
          <p:cNvPr id="4" name="Picture 3" descr="Treemap chart&#10;&#10;Description automatically generated">
            <a:extLst>
              <a:ext uri="{FF2B5EF4-FFF2-40B4-BE49-F238E27FC236}">
                <a16:creationId xmlns:a16="http://schemas.microsoft.com/office/drawing/2014/main" id="{66FA8290-089E-4F8A-9919-C2EE079FBE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2706" y="1681631"/>
            <a:ext cx="865707" cy="31153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500"/>
                                        <p:tgtEl>
                                          <p:spTgt spid="11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272"/>
                                        </p:tgtEl>
                                        <p:attrNameLst>
                                          <p:attrName>style.visibility</p:attrName>
                                        </p:attrNameLst>
                                      </p:cBhvr>
                                      <p:to>
                                        <p:strVal val="visible"/>
                                      </p:to>
                                    </p:set>
                                    <p:animEffect transition="in" filter="fade">
                                      <p:cBhvr>
                                        <p:cTn id="16" dur="500"/>
                                        <p:tgtEl>
                                          <p:spTgt spid="11272"/>
                                        </p:tgtEl>
                                      </p:cBhvr>
                                    </p:animEffect>
                                  </p:childTnLst>
                                </p:cTn>
                              </p:par>
                              <p:par>
                                <p:cTn id="17" presetID="26" presetClass="emph" presetSubtype="0" fill="hold" nodeType="withEffect">
                                  <p:stCondLst>
                                    <p:cond delay="0"/>
                                  </p:stCondLst>
                                  <p:childTnLst>
                                    <p:animEffect transition="out" filter="fade">
                                      <p:cBhvr>
                                        <p:cTn id="18" dur="500" tmFilter="0, 0; .2, .5; .8, .5; 1, 0"/>
                                        <p:tgtEl>
                                          <p:spTgt spid="11272"/>
                                        </p:tgtEl>
                                      </p:cBhvr>
                                    </p:animEffect>
                                    <p:animScale>
                                      <p:cBhvr>
                                        <p:cTn id="19" dur="250" autoRev="1" fill="hold"/>
                                        <p:tgtEl>
                                          <p:spTgt spid="11272"/>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a:extLst>
              <a:ext uri="{FF2B5EF4-FFF2-40B4-BE49-F238E27FC236}">
                <a16:creationId xmlns:a16="http://schemas.microsoft.com/office/drawing/2014/main" id="{47566E3D-65A1-4573-92C2-A7A70A7C2646}"/>
              </a:ext>
            </a:extLst>
          </p:cNvPr>
          <p:cNvSpPr>
            <a:spLocks/>
          </p:cNvSpPr>
          <p:nvPr/>
        </p:nvSpPr>
        <p:spPr bwMode="auto">
          <a:xfrm>
            <a:off x="755650" y="1433539"/>
            <a:ext cx="7632700" cy="49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journey would have been very long.</a:t>
            </a:r>
          </a:p>
        </p:txBody>
      </p:sp>
      <p:sp>
        <p:nvSpPr>
          <p:cNvPr id="12291" name="TextBox 1">
            <a:extLst>
              <a:ext uri="{FF2B5EF4-FFF2-40B4-BE49-F238E27FC236}">
                <a16:creationId xmlns:a16="http://schemas.microsoft.com/office/drawing/2014/main" id="{864215A6-EF24-4186-9988-455493E7F01B}"/>
              </a:ext>
            </a:extLst>
          </p:cNvPr>
          <p:cNvSpPr txBox="1">
            <a:spLocks noChangeArrowheads="1"/>
          </p:cNvSpPr>
          <p:nvPr/>
        </p:nvSpPr>
        <p:spPr bwMode="auto">
          <a:xfrm>
            <a:off x="755650" y="549275"/>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Journey</a:t>
            </a:r>
          </a:p>
        </p:txBody>
      </p:sp>
      <p:sp>
        <p:nvSpPr>
          <p:cNvPr id="2" name="Rectangle 1">
            <a:extLst>
              <a:ext uri="{FF2B5EF4-FFF2-40B4-BE49-F238E27FC236}">
                <a16:creationId xmlns:a16="http://schemas.microsoft.com/office/drawing/2014/main" id="{BA914402-DB24-47A8-A571-77935959C101}"/>
              </a:ext>
            </a:extLst>
          </p:cNvPr>
          <p:cNvSpPr/>
          <p:nvPr/>
        </p:nvSpPr>
        <p:spPr>
          <a:xfrm>
            <a:off x="3810001" y="2762250"/>
            <a:ext cx="4578350" cy="1028700"/>
          </a:xfrm>
          <a:prstGeom prst="rect">
            <a:avLst/>
          </a:prstGeom>
          <a:solidFill>
            <a:srgbClr val="CFE09B"/>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algn="ctr"/>
            <a:r>
              <a:rPr lang="en-GB" dirty="0">
                <a:solidFill>
                  <a:schemeClr val="tx1"/>
                </a:solidFill>
              </a:rPr>
              <a:t>They probably travelled on camels, across deserts and over mountains.</a:t>
            </a:r>
          </a:p>
        </p:txBody>
      </p:sp>
      <p:sp>
        <p:nvSpPr>
          <p:cNvPr id="6" name="Rectangle 5">
            <a:extLst>
              <a:ext uri="{FF2B5EF4-FFF2-40B4-BE49-F238E27FC236}">
                <a16:creationId xmlns:a16="http://schemas.microsoft.com/office/drawing/2014/main" id="{0DD70DC5-F587-4BCD-A610-5CCC623AF1F1}"/>
              </a:ext>
            </a:extLst>
          </p:cNvPr>
          <p:cNvSpPr/>
          <p:nvPr/>
        </p:nvSpPr>
        <p:spPr>
          <a:xfrm>
            <a:off x="3028950" y="4340226"/>
            <a:ext cx="5359399" cy="1028700"/>
          </a:xfrm>
          <a:prstGeom prst="rect">
            <a:avLst/>
          </a:prstGeom>
          <a:solidFill>
            <a:srgbClr val="F0DD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100000"/>
              </a:lnSpc>
              <a:spcBef>
                <a:spcPct val="0"/>
              </a:spcBef>
              <a:buFontTx/>
              <a:buNone/>
            </a:pPr>
            <a:r>
              <a:rPr lang="en-GB" altLang="en-US" dirty="0">
                <a:solidFill>
                  <a:schemeClr val="tx1"/>
                </a:solidFill>
              </a:rPr>
              <a:t>The star led them to the town of Bethlehem </a:t>
            </a:r>
            <a:br>
              <a:rPr lang="en-GB" altLang="en-US" dirty="0">
                <a:solidFill>
                  <a:schemeClr val="tx1"/>
                </a:solidFill>
              </a:rPr>
            </a:br>
            <a:r>
              <a:rPr lang="en-GB" altLang="en-US" dirty="0">
                <a:solidFill>
                  <a:schemeClr val="tx1"/>
                </a:solidFill>
              </a:rPr>
              <a:t>in Israel.</a:t>
            </a:r>
          </a:p>
        </p:txBody>
      </p:sp>
      <p:pic>
        <p:nvPicPr>
          <p:cNvPr id="12292" name="Picture 3">
            <a:extLst>
              <a:ext uri="{FF2B5EF4-FFF2-40B4-BE49-F238E27FC236}">
                <a16:creationId xmlns:a16="http://schemas.microsoft.com/office/drawing/2014/main" id="{DA4BBF74-A881-4064-A601-9532A788FA9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994549" y="2105026"/>
            <a:ext cx="3682328"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fade">
                                      <p:cBhvr>
                                        <p:cTn id="12" dur="500"/>
                                        <p:tgtEl>
                                          <p:spTgt spid="1229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2"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2188F7-19A8-4163-8A7C-4B452E51F621}"/>
              </a:ext>
            </a:extLst>
          </p:cNvPr>
          <p:cNvSpPr>
            <a:spLocks/>
          </p:cNvSpPr>
          <p:nvPr/>
        </p:nvSpPr>
        <p:spPr>
          <a:xfrm>
            <a:off x="755650" y="1465263"/>
            <a:ext cx="7632700" cy="771525"/>
          </a:xfrm>
          <a:prstGeom prst="rect">
            <a:avLst/>
          </a:prstGeom>
          <a:solidFill>
            <a:schemeClr val="accent5">
              <a:lumMod val="40000"/>
              <a:lumOff val="60000"/>
            </a:schemeClr>
          </a:solidFill>
        </p:spPr>
        <p:txBody>
          <a:bodyPr lIns="108000" tIns="108000" rIns="108000" bIns="108000" anchor="ctr">
            <a:spAutoFit/>
          </a:bodyPr>
          <a:lstStyle/>
          <a:p>
            <a:pPr algn="ctr" eaLnBrk="1" fontAlgn="auto" hangingPunct="1">
              <a:spcBef>
                <a:spcPts val="0"/>
              </a:spcBef>
              <a:spcAft>
                <a:spcPts val="0"/>
              </a:spcAft>
              <a:defRPr/>
            </a:pPr>
            <a:r>
              <a:rPr lang="en-GB" dirty="0">
                <a:latin typeface="Twinkl" pitchFamily="50" charset="0"/>
              </a:rPr>
              <a:t>The star came to rest over the place where Jesus was, and the Wise Men brought expensive gifts for him and worshipped the new king.</a:t>
            </a:r>
          </a:p>
        </p:txBody>
      </p:sp>
      <p:sp>
        <p:nvSpPr>
          <p:cNvPr id="13315" name="TextBox 1">
            <a:extLst>
              <a:ext uri="{FF2B5EF4-FFF2-40B4-BE49-F238E27FC236}">
                <a16:creationId xmlns:a16="http://schemas.microsoft.com/office/drawing/2014/main" id="{ADBDEFDC-94BA-418D-940C-F7FAA2B9BA46}"/>
              </a:ext>
            </a:extLst>
          </p:cNvPr>
          <p:cNvSpPr txBox="1">
            <a:spLocks noChangeArrowheads="1"/>
          </p:cNvSpPr>
          <p:nvPr/>
        </p:nvSpPr>
        <p:spPr bwMode="auto">
          <a:xfrm>
            <a:off x="755650" y="554295"/>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Gifts</a:t>
            </a:r>
          </a:p>
        </p:txBody>
      </p:sp>
      <p:sp>
        <p:nvSpPr>
          <p:cNvPr id="7" name="Rectangle 6">
            <a:extLst>
              <a:ext uri="{FF2B5EF4-FFF2-40B4-BE49-F238E27FC236}">
                <a16:creationId xmlns:a16="http://schemas.microsoft.com/office/drawing/2014/main" id="{F9A3AED9-08BD-4846-9E34-7C3D9DC3229C}"/>
              </a:ext>
            </a:extLst>
          </p:cNvPr>
          <p:cNvSpPr>
            <a:spLocks/>
          </p:cNvSpPr>
          <p:nvPr/>
        </p:nvSpPr>
        <p:spPr bwMode="auto">
          <a:xfrm>
            <a:off x="755650" y="2635250"/>
            <a:ext cx="3816350"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Bible never mentions how many wise men there were, but because there were three gifts, people often think there must have been three wise men.</a:t>
            </a:r>
          </a:p>
        </p:txBody>
      </p:sp>
      <p:grpSp>
        <p:nvGrpSpPr>
          <p:cNvPr id="13320" name="Group 10">
            <a:extLst>
              <a:ext uri="{FF2B5EF4-FFF2-40B4-BE49-F238E27FC236}">
                <a16:creationId xmlns:a16="http://schemas.microsoft.com/office/drawing/2014/main" id="{38137DB0-326E-4880-9C0B-791420D6A123}"/>
              </a:ext>
            </a:extLst>
          </p:cNvPr>
          <p:cNvGrpSpPr>
            <a:grpSpLocks/>
          </p:cNvGrpSpPr>
          <p:nvPr/>
        </p:nvGrpSpPr>
        <p:grpSpPr bwMode="auto">
          <a:xfrm>
            <a:off x="5016500" y="5214938"/>
            <a:ext cx="3255963" cy="874712"/>
            <a:chOff x="5016580" y="5214794"/>
            <a:chExt cx="3256131" cy="874737"/>
          </a:xfrm>
        </p:grpSpPr>
        <p:sp>
          <p:nvSpPr>
            <p:cNvPr id="9" name="Rectangle 8">
              <a:extLst>
                <a:ext uri="{FF2B5EF4-FFF2-40B4-BE49-F238E27FC236}">
                  <a16:creationId xmlns:a16="http://schemas.microsoft.com/office/drawing/2014/main" id="{F90F130E-BE10-425B-B546-DAC63999396C}"/>
                </a:ext>
              </a:extLst>
            </p:cNvPr>
            <p:cNvSpPr/>
            <p:nvPr/>
          </p:nvSpPr>
          <p:spPr>
            <a:xfrm>
              <a:off x="5016580" y="5214794"/>
              <a:ext cx="3256131" cy="87473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3322" name="Rectangle 7">
              <a:extLst>
                <a:ext uri="{FF2B5EF4-FFF2-40B4-BE49-F238E27FC236}">
                  <a16:creationId xmlns:a16="http://schemas.microsoft.com/office/drawing/2014/main" id="{7DC701E3-8E6B-41FB-BEF0-8077B7F67AA0}"/>
                </a:ext>
              </a:extLst>
            </p:cNvPr>
            <p:cNvSpPr>
              <a:spLocks noChangeArrowheads="1"/>
            </p:cNvSpPr>
            <p:nvPr/>
          </p:nvSpPr>
          <p:spPr bwMode="auto">
            <a:xfrm>
              <a:off x="5162593" y="5336864"/>
              <a:ext cx="29646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gifts were gold, frankincense and myrrh.</a:t>
              </a:r>
            </a:p>
          </p:txBody>
        </p:sp>
      </p:grpSp>
      <p:sp>
        <p:nvSpPr>
          <p:cNvPr id="10" name="Rectangle 9">
            <a:extLst>
              <a:ext uri="{FF2B5EF4-FFF2-40B4-BE49-F238E27FC236}">
                <a16:creationId xmlns:a16="http://schemas.microsoft.com/office/drawing/2014/main" id="{F08C291B-672B-4EE1-9CF6-BF181B21CEDA}"/>
              </a:ext>
            </a:extLst>
          </p:cNvPr>
          <p:cNvSpPr>
            <a:spLocks/>
          </p:cNvSpPr>
          <p:nvPr/>
        </p:nvSpPr>
        <p:spPr bwMode="auto">
          <a:xfrm>
            <a:off x="755650" y="4767263"/>
            <a:ext cx="3816350" cy="1325562"/>
          </a:xfrm>
          <a:prstGeom prst="rect">
            <a:avLst/>
          </a:prstGeom>
          <a:solidFill>
            <a:srgbClr val="CFE09B"/>
          </a:solidFill>
          <a:ln w="25400">
            <a:noFill/>
            <a:miter lim="800000"/>
            <a:headEnd/>
            <a:tailEnd/>
          </a:ln>
        </p:spPr>
        <p:txBody>
          <a:bodyPr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b="1" dirty="0">
                <a:solidFill>
                  <a:schemeClr val="tx1"/>
                </a:solidFill>
              </a:rPr>
              <a:t>Did you know?</a:t>
            </a:r>
          </a:p>
          <a:p>
            <a:pPr algn="ctr" eaLnBrk="1" hangingPunct="1">
              <a:lnSpc>
                <a:spcPct val="100000"/>
              </a:lnSpc>
              <a:spcBef>
                <a:spcPct val="0"/>
              </a:spcBef>
              <a:buFontTx/>
              <a:buNone/>
            </a:pPr>
            <a:r>
              <a:rPr lang="en-GB" altLang="en-US" dirty="0">
                <a:solidFill>
                  <a:schemeClr val="tx1"/>
                </a:solidFill>
              </a:rPr>
              <a:t>The Wise Men are sometimes called the Three Kings because of the expensive gifts they brought.</a:t>
            </a:r>
          </a:p>
        </p:txBody>
      </p:sp>
      <p:pic>
        <p:nvPicPr>
          <p:cNvPr id="3" name="Picture 2" descr="Diagram&#10;&#10;Description automatically generated">
            <a:extLst>
              <a:ext uri="{FF2B5EF4-FFF2-40B4-BE49-F238E27FC236}">
                <a16:creationId xmlns:a16="http://schemas.microsoft.com/office/drawing/2014/main" id="{8FBBE2E9-7231-48A8-9C77-C3783443C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0160" y="2420356"/>
            <a:ext cx="3548490" cy="2688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3320"/>
                                        </p:tgtEl>
                                        <p:attrNameLst>
                                          <p:attrName>style.visibility</p:attrName>
                                        </p:attrNameLst>
                                      </p:cBhvr>
                                      <p:to>
                                        <p:strVal val="visible"/>
                                      </p:to>
                                    </p:set>
                                    <p:animEffect transition="in" filter="wipe(up)">
                                      <p:cBhvr>
                                        <p:cTn id="16" dur="500"/>
                                        <p:tgtEl>
                                          <p:spTgt spid="133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639469-3DA0-4414-A01D-B8A10AAE85EF}"/>
              </a:ext>
            </a:extLst>
          </p:cNvPr>
          <p:cNvSpPr>
            <a:spLocks/>
          </p:cNvSpPr>
          <p:nvPr/>
        </p:nvSpPr>
        <p:spPr bwMode="auto">
          <a:xfrm>
            <a:off x="480060" y="1739900"/>
            <a:ext cx="4495165" cy="771525"/>
          </a:xfrm>
          <a:prstGeom prst="rect">
            <a:avLst/>
          </a:prstGeom>
          <a:solidFill>
            <a:srgbClr val="F0DD85"/>
          </a:solidFill>
          <a:ln w="25400">
            <a:noFill/>
            <a:miter lim="800000"/>
            <a:headEnd/>
            <a:tailEnd/>
          </a:ln>
        </p:spPr>
        <p:txBody>
          <a:bodyPr wrap="square" lIns="108000" tIns="108000" rIns="108000" bIns="108000" anchor="ct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dirty="0">
                <a:solidFill>
                  <a:schemeClr val="tx1"/>
                </a:solidFill>
              </a:rPr>
              <a:t>The Feast of Epiphany is celebrated in churches, usually on the 6th January. </a:t>
            </a:r>
          </a:p>
        </p:txBody>
      </p:sp>
      <p:sp>
        <p:nvSpPr>
          <p:cNvPr id="14339" name="TextBox 1">
            <a:extLst>
              <a:ext uri="{FF2B5EF4-FFF2-40B4-BE49-F238E27FC236}">
                <a16:creationId xmlns:a16="http://schemas.microsoft.com/office/drawing/2014/main" id="{456624AC-8BE9-48C7-83F6-F62043DF560B}"/>
              </a:ext>
            </a:extLst>
          </p:cNvPr>
          <p:cNvSpPr txBox="1">
            <a:spLocks noChangeArrowheads="1"/>
          </p:cNvSpPr>
          <p:nvPr/>
        </p:nvSpPr>
        <p:spPr bwMode="auto">
          <a:xfrm>
            <a:off x="755650" y="552466"/>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hangingPunct="1">
              <a:lnSpc>
                <a:spcPct val="100000"/>
              </a:lnSpc>
              <a:spcBef>
                <a:spcPct val="0"/>
              </a:spcBef>
              <a:buFontTx/>
              <a:buNone/>
            </a:pPr>
            <a:r>
              <a:rPr lang="en-GB" altLang="en-US" sz="4000" b="1" dirty="0">
                <a:solidFill>
                  <a:schemeClr val="tx1"/>
                </a:solidFill>
              </a:rPr>
              <a:t>The Feast of Epiphany</a:t>
            </a:r>
          </a:p>
        </p:txBody>
      </p:sp>
      <p:sp>
        <p:nvSpPr>
          <p:cNvPr id="7" name="Rectangle 6">
            <a:extLst>
              <a:ext uri="{FF2B5EF4-FFF2-40B4-BE49-F238E27FC236}">
                <a16:creationId xmlns:a16="http://schemas.microsoft.com/office/drawing/2014/main" id="{C3B7A8A4-8005-4C93-A9F1-181306EE741E}"/>
              </a:ext>
            </a:extLst>
          </p:cNvPr>
          <p:cNvSpPr>
            <a:spLocks/>
          </p:cNvSpPr>
          <p:nvPr/>
        </p:nvSpPr>
        <p:spPr>
          <a:xfrm>
            <a:off x="755650" y="5597525"/>
            <a:ext cx="7632700" cy="495300"/>
          </a:xfrm>
          <a:prstGeom prst="rect">
            <a:avLst/>
          </a:prstGeom>
          <a:solidFill>
            <a:schemeClr val="accent5">
              <a:lumMod val="40000"/>
              <a:lumOff val="60000"/>
            </a:schemeClr>
          </a:solidFill>
        </p:spPr>
        <p:txBody>
          <a:bodyPr lIns="108000" tIns="108000" rIns="108000" bIns="108000" anchor="ctr">
            <a:spAutoFit/>
          </a:bodyPr>
          <a:lstStyle/>
          <a:p>
            <a:pPr algn="ctr" eaLnBrk="1" fontAlgn="auto" hangingPunct="1">
              <a:spcBef>
                <a:spcPts val="0"/>
              </a:spcBef>
              <a:spcAft>
                <a:spcPts val="0"/>
              </a:spcAft>
              <a:defRPr/>
            </a:pPr>
            <a:r>
              <a:rPr lang="en-GB" dirty="0">
                <a:latin typeface="Twinkl" pitchFamily="50" charset="0"/>
              </a:rPr>
              <a:t>Epiphany is also known as Three Kings’ Day.</a:t>
            </a:r>
          </a:p>
        </p:txBody>
      </p:sp>
      <p:sp>
        <p:nvSpPr>
          <p:cNvPr id="8" name="TextBox 7">
            <a:extLst>
              <a:ext uri="{FF2B5EF4-FFF2-40B4-BE49-F238E27FC236}">
                <a16:creationId xmlns:a16="http://schemas.microsoft.com/office/drawing/2014/main" id="{3B2B8014-0F7B-492C-9E90-A4E071054717}"/>
              </a:ext>
            </a:extLst>
          </p:cNvPr>
          <p:cNvSpPr txBox="1"/>
          <p:nvPr/>
        </p:nvSpPr>
        <p:spPr>
          <a:xfrm>
            <a:off x="1981199" y="2363787"/>
            <a:ext cx="6520815" cy="3139321"/>
          </a:xfrm>
          <a:prstGeom prst="rect">
            <a:avLst/>
          </a:prstGeom>
          <a:noFill/>
        </p:spPr>
        <p:txBody>
          <a:bodyPr wrap="square">
            <a:spAutoFit/>
          </a:bodyPr>
          <a:lstStyle/>
          <a:p>
            <a:endParaRPr lang="en-GB" altLang="en-US" dirty="0">
              <a:latin typeface="Verdana" panose="020B0604030504040204" pitchFamily="34" charset="0"/>
              <a:ea typeface="ＭＳ Ｐゴシック" panose="020B0600070205080204" pitchFamily="34" charset="-128"/>
            </a:endParaRPr>
          </a:p>
          <a:p>
            <a:r>
              <a:rPr lang="en-GB" altLang="en-US" dirty="0">
                <a:latin typeface="Verdana" panose="020B0604030504040204" pitchFamily="34" charset="0"/>
                <a:ea typeface="ＭＳ Ｐゴシック" panose="020B0600070205080204" pitchFamily="34" charset="-128"/>
              </a:rPr>
              <a:t>“After Jesus had been born at Bethlehem in Judaea during the reign of King Herod, some wise men came to Jerusalem from the east... And suddenly the star they had seen rising went forward and halted over the place where the child was. The sight of the star filled them with delight, and going into the house they saw the child with his mother Mary, and falling to their knees they did him homage. Then, opening their treasures, they offered him gifts of gold, frankincense and myrrh.” </a:t>
            </a:r>
            <a:r>
              <a:rPr lang="en-GB" altLang="en-US" i="1" dirty="0">
                <a:latin typeface="Verdana" panose="020B0604030504040204" pitchFamily="34" charset="0"/>
                <a:ea typeface="ＭＳ Ｐゴシック" panose="020B0600070205080204" pitchFamily="34" charset="-128"/>
              </a:rPr>
              <a:t>(Matthew 2:1, 9-12)</a:t>
            </a:r>
            <a:r>
              <a:rPr lang="en-GB" altLang="en-US" dirty="0">
                <a:latin typeface="Verdana" panose="020B0604030504040204" pitchFamily="34" charset="0"/>
                <a:ea typeface="ＭＳ Ｐゴシック" panose="020B0600070205080204" pitchFamily="34" charset="-128"/>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1382</TotalTime>
  <Words>462</Words>
  <Application>Microsoft Office PowerPoint</Application>
  <PresentationFormat>On-screen Show (4:3)</PresentationFormat>
  <Paragraphs>32</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Twinkl</vt:lpstr>
      <vt:lpstr>Calibri</vt:lpstr>
      <vt:lpstr>Verdana</vt:lpstr>
      <vt:lpstr>Arial</vt:lpstr>
      <vt:lpstr>Twinkl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Catherine Slater</cp:lastModifiedBy>
  <cp:revision>146</cp:revision>
  <dcterms:created xsi:type="dcterms:W3CDTF">2014-10-01T16:09:27Z</dcterms:created>
  <dcterms:modified xsi:type="dcterms:W3CDTF">2021-01-03T15:37:14Z</dcterms:modified>
</cp:coreProperties>
</file>